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Îndeajuns mi-e Doamne</a:t>
            </a:r>
            <a:br/>
            <a:r>
              <a:t>Doar Harul Tău.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Te laud Doamne</a:t>
            </a:r>
            <a:br/>
            <a:r>
              <a:t>Te preamăresc</a:t>
            </a:r>
            <a:br/>
            <a:r>
              <a:t>Îmi ridic mâinile spre cer</a:t>
            </a:r>
            <a:br/>
            <a:r>
              <a:t>Și Te slăvesc.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Îndeajuns mi-e Doamne dragostea Ta.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Îndeajuns mi-e Doamne Cuvântul Tău.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Mă închin în fața tronului Sfânt.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Cu Tine-n slavă curând voi sta.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